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1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B38CD-C194-439C-BA2D-09FB43AE8970}" type="datetimeFigureOut">
              <a:rPr lang="en-GB" smtClean="0"/>
              <a:t>09/10/2019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66A60-5376-4246-99B3-5A6E8C49BA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3116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B38CD-C194-439C-BA2D-09FB43AE8970}" type="datetimeFigureOut">
              <a:rPr lang="en-GB" smtClean="0"/>
              <a:t>09/10/2019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66A60-5376-4246-99B3-5A6E8C49BA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551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B38CD-C194-439C-BA2D-09FB43AE8970}" type="datetimeFigureOut">
              <a:rPr lang="en-GB" smtClean="0"/>
              <a:t>09/10/2019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66A60-5376-4246-99B3-5A6E8C49BA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517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B38CD-C194-439C-BA2D-09FB43AE8970}" type="datetimeFigureOut">
              <a:rPr lang="en-GB" smtClean="0"/>
              <a:t>09/10/2019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66A60-5376-4246-99B3-5A6E8C49BA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56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B38CD-C194-439C-BA2D-09FB43AE8970}" type="datetimeFigureOut">
              <a:rPr lang="en-GB" smtClean="0"/>
              <a:t>09/10/2019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66A60-5376-4246-99B3-5A6E8C49BA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581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B38CD-C194-439C-BA2D-09FB43AE8970}" type="datetimeFigureOut">
              <a:rPr lang="en-GB" smtClean="0"/>
              <a:t>09/10/2019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66A60-5376-4246-99B3-5A6E8C49BA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9208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B38CD-C194-439C-BA2D-09FB43AE8970}" type="datetimeFigureOut">
              <a:rPr lang="en-GB" smtClean="0"/>
              <a:t>09/10/2019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66A60-5376-4246-99B3-5A6E8C49BA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969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B38CD-C194-439C-BA2D-09FB43AE8970}" type="datetimeFigureOut">
              <a:rPr lang="en-GB" smtClean="0"/>
              <a:t>09/10/2019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66A60-5376-4246-99B3-5A6E8C49BA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491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B38CD-C194-439C-BA2D-09FB43AE8970}" type="datetimeFigureOut">
              <a:rPr lang="en-GB" smtClean="0"/>
              <a:t>09/10/2019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66A60-5376-4246-99B3-5A6E8C49BA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068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B38CD-C194-439C-BA2D-09FB43AE8970}" type="datetimeFigureOut">
              <a:rPr lang="en-GB" smtClean="0"/>
              <a:t>09/10/2019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66A60-5376-4246-99B3-5A6E8C49BA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841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B38CD-C194-439C-BA2D-09FB43AE8970}" type="datetimeFigureOut">
              <a:rPr lang="en-GB" smtClean="0"/>
              <a:t>09/10/2019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66A60-5376-4246-99B3-5A6E8C49BA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050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B38CD-C194-439C-BA2D-09FB43AE8970}" type="datetimeFigureOut">
              <a:rPr lang="en-GB" smtClean="0"/>
              <a:t>09/10/2019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66A60-5376-4246-99B3-5A6E8C49BA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889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ittenborg.clickmeeting.com/career-room/registe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" t="121" r="1"/>
          <a:stretch/>
        </p:blipFill>
        <p:spPr>
          <a:xfrm>
            <a:off x="1850" y="-2"/>
            <a:ext cx="12190150" cy="68579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9957" y="3150591"/>
            <a:ext cx="47050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solidFill>
                  <a:srgbClr val="131747"/>
                </a:solidFill>
                <a:latin typeface="Montserrat" panose="00000500000000000000" pitchFamily="2" charset="0"/>
              </a:rPr>
              <a:t>WEBINAR</a:t>
            </a:r>
            <a:endParaRPr lang="en-GB" sz="6000" dirty="0">
              <a:solidFill>
                <a:srgbClr val="131747"/>
              </a:solidFill>
              <a:latin typeface="Montserrat" panose="000005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55280" y="1519291"/>
            <a:ext cx="37739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DATE:24</a:t>
            </a:r>
            <a:r>
              <a:rPr lang="en-GB" sz="2000" baseline="300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th</a:t>
            </a:r>
            <a:r>
              <a:rPr lang="en-GB" sz="20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 of October 2019</a:t>
            </a:r>
            <a:endParaRPr lang="en-GB" sz="2000" dirty="0" smtClean="0">
              <a:solidFill>
                <a:schemeClr val="bg1"/>
              </a:solidFill>
              <a:latin typeface="Montserrat" panose="00000500000000000000" pitchFamily="2" charset="0"/>
            </a:endParaRPr>
          </a:p>
          <a:p>
            <a:pPr algn="r"/>
            <a:endParaRPr lang="en-GB" sz="2000" dirty="0" smtClean="0">
              <a:solidFill>
                <a:schemeClr val="bg1"/>
              </a:solidFill>
              <a:latin typeface="Montserrat" panose="00000500000000000000" pitchFamily="2" charset="0"/>
            </a:endParaRPr>
          </a:p>
          <a:p>
            <a:pPr algn="r"/>
            <a:r>
              <a:rPr lang="en-GB" sz="20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TIME</a:t>
            </a:r>
            <a:r>
              <a:rPr lang="en-GB" sz="2000" smtClean="0">
                <a:solidFill>
                  <a:schemeClr val="bg1"/>
                </a:solidFill>
                <a:latin typeface="Montserrat" panose="00000500000000000000" pitchFamily="2" charset="0"/>
              </a:rPr>
              <a:t>: 11.00am</a:t>
            </a:r>
            <a:endParaRPr lang="en-GB" sz="2000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63344" y="3312160"/>
            <a:ext cx="37822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REGISTER HERE:</a:t>
            </a:r>
          </a:p>
          <a:p>
            <a:pPr algn="r"/>
            <a:r>
              <a:rPr lang="en-GB" u="sng" dirty="0" smtClean="0">
                <a:hlinkClick r:id="rId3"/>
              </a:rPr>
              <a:t>https</a:t>
            </a:r>
            <a:r>
              <a:rPr lang="en-GB" u="sng" dirty="0">
                <a:hlinkClick r:id="rId3"/>
              </a:rPr>
              <a:t>://</a:t>
            </a:r>
            <a:r>
              <a:rPr lang="en-GB" u="sng" dirty="0" smtClean="0">
                <a:hlinkClick r:id="rId3"/>
              </a:rPr>
              <a:t>wittenborg.clickmeeting.com/career-room/register</a:t>
            </a:r>
            <a:endParaRPr lang="en-GB" sz="2400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9957" y="2234942"/>
            <a:ext cx="39901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Montserrat" panose="00000500000000000000" pitchFamily="2" charset="0"/>
              </a:rPr>
              <a:t>HIRING INTERNATIONALS</a:t>
            </a:r>
            <a:endParaRPr lang="en-GB" sz="3200" dirty="0">
              <a:latin typeface="Montserrat" panose="000005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8926" y="4288699"/>
            <a:ext cx="426027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-</a:t>
            </a:r>
            <a:r>
              <a:rPr lang="en-GB" dirty="0" smtClean="0"/>
              <a:t>info-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Aannemen</a:t>
            </a:r>
            <a:r>
              <a:rPr lang="en-US" dirty="0" smtClean="0"/>
              <a:t> van </a:t>
            </a:r>
            <a:r>
              <a:rPr lang="en-US" dirty="0" err="1" smtClean="0"/>
              <a:t>internationale</a:t>
            </a:r>
            <a:r>
              <a:rPr lang="en-US" dirty="0" smtClean="0"/>
              <a:t> </a:t>
            </a:r>
            <a:r>
              <a:rPr lang="en-US" dirty="0" err="1" smtClean="0"/>
              <a:t>studenten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hun</a:t>
            </a:r>
            <a:r>
              <a:rPr lang="en-US" dirty="0" smtClean="0"/>
              <a:t> </a:t>
            </a:r>
            <a:r>
              <a:rPr lang="en-US" dirty="0" err="1" smtClean="0"/>
              <a:t>studie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Zoekjaar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Kennis</a:t>
            </a:r>
            <a:r>
              <a:rPr lang="en-US" dirty="0" smtClean="0"/>
              <a:t> migrant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Aannemen</a:t>
            </a:r>
            <a:r>
              <a:rPr lang="en-US" dirty="0" smtClean="0"/>
              <a:t> van </a:t>
            </a:r>
            <a:r>
              <a:rPr lang="en-US" dirty="0" err="1" smtClean="0"/>
              <a:t>studenten</a:t>
            </a:r>
            <a:r>
              <a:rPr lang="en-US" dirty="0" smtClean="0"/>
              <a:t> </a:t>
            </a:r>
            <a:r>
              <a:rPr lang="en-US" dirty="0" err="1" smtClean="0"/>
              <a:t>tijdens</a:t>
            </a:r>
            <a:r>
              <a:rPr lang="en-US" dirty="0" smtClean="0"/>
              <a:t> </a:t>
            </a:r>
            <a:r>
              <a:rPr lang="en-US" dirty="0" err="1" smtClean="0"/>
              <a:t>studie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Aannemen</a:t>
            </a:r>
            <a:r>
              <a:rPr lang="en-US" dirty="0" smtClean="0"/>
              <a:t> van </a:t>
            </a:r>
            <a:r>
              <a:rPr lang="en-US" dirty="0" err="1"/>
              <a:t>s</a:t>
            </a:r>
            <a:r>
              <a:rPr lang="en-US" dirty="0" err="1" smtClean="0"/>
              <a:t>tagiairs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6056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36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Office Theme</vt:lpstr>
      <vt:lpstr>PowerPoint Presentation</vt:lpstr>
    </vt:vector>
  </TitlesOfParts>
  <Company>Wittenborg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Nadia Zaman</dc:creator>
  <cp:lastModifiedBy>Sanne de Jong</cp:lastModifiedBy>
  <cp:revision>6</cp:revision>
  <dcterms:created xsi:type="dcterms:W3CDTF">2019-10-07T09:39:56Z</dcterms:created>
  <dcterms:modified xsi:type="dcterms:W3CDTF">2019-10-09T06:53:05Z</dcterms:modified>
</cp:coreProperties>
</file>