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1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5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1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8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20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6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49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6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4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5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B38CD-C194-439C-BA2D-09FB43AE8970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6A60-5376-4246-99B3-5A6E8C49B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8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ttenborg.clickmeeting.com/career-room/regist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" t="121" r="1"/>
          <a:stretch/>
        </p:blipFill>
        <p:spPr>
          <a:xfrm>
            <a:off x="1850" y="-2"/>
            <a:ext cx="1219015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957" y="3150591"/>
            <a:ext cx="4705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131747"/>
                </a:solidFill>
                <a:latin typeface="Montserrat" panose="00000500000000000000" pitchFamily="2" charset="0"/>
              </a:rPr>
              <a:t>WEBINAR</a:t>
            </a:r>
            <a:endParaRPr lang="en-GB" sz="6000" dirty="0">
              <a:solidFill>
                <a:srgbClr val="131747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5280" y="1519291"/>
            <a:ext cx="3773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DATE:24</a:t>
            </a:r>
            <a:r>
              <a:rPr lang="en-GB" sz="2000" baseline="300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</a:t>
            </a:r>
            <a:r>
              <a:rPr lang="en-GB" sz="20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of October 2019</a:t>
            </a:r>
            <a:endParaRPr lang="en-GB" sz="2000" dirty="0" smtClean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r"/>
            <a:endParaRPr lang="en-GB" sz="2000" dirty="0" smtClean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r"/>
            <a:r>
              <a:rPr lang="en-GB" sz="20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TIME</a:t>
            </a:r>
            <a:r>
              <a:rPr lang="en-GB" sz="2000" smtClean="0">
                <a:solidFill>
                  <a:schemeClr val="bg1"/>
                </a:solidFill>
                <a:latin typeface="Montserrat" panose="00000500000000000000" pitchFamily="2" charset="0"/>
              </a:rPr>
              <a:t>: 11.00am</a:t>
            </a:r>
            <a:endParaRPr lang="en-GB" sz="20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3344" y="3312160"/>
            <a:ext cx="3782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REGISTER HERE:</a:t>
            </a:r>
          </a:p>
          <a:p>
            <a:pPr algn="r"/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</a:t>
            </a:r>
            <a:r>
              <a:rPr lang="en-GB" u="sng" dirty="0" smtClean="0">
                <a:hlinkClick r:id="rId3"/>
              </a:rPr>
              <a:t>wittenborg.clickmeeting.com/career-room/register</a:t>
            </a:r>
            <a:endParaRPr lang="en-GB" sz="24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957" y="2234942"/>
            <a:ext cx="39901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Montserrat" panose="00000500000000000000" pitchFamily="2" charset="0"/>
              </a:rPr>
              <a:t>HIRING INTERNATIONALS</a:t>
            </a:r>
            <a:endParaRPr lang="en-GB" sz="3200" dirty="0">
              <a:latin typeface="Montserrat" panose="000005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926" y="4288699"/>
            <a:ext cx="42602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</a:t>
            </a:r>
            <a:r>
              <a:rPr lang="en-GB" dirty="0" smtClean="0"/>
              <a:t>info-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Aannemen</a:t>
            </a:r>
            <a:r>
              <a:rPr lang="en-US" dirty="0" smtClean="0"/>
              <a:t> van </a:t>
            </a: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r>
              <a:rPr lang="en-US" dirty="0" err="1" smtClean="0"/>
              <a:t>studenten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studie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Zoekjaar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Kennis</a:t>
            </a:r>
            <a:r>
              <a:rPr lang="en-US" dirty="0" smtClean="0"/>
              <a:t> migrant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Aannemen</a:t>
            </a:r>
            <a:r>
              <a:rPr lang="en-US" dirty="0" smtClean="0"/>
              <a:t> van </a:t>
            </a:r>
            <a:r>
              <a:rPr lang="en-US" dirty="0" err="1" smtClean="0"/>
              <a:t>studenten</a:t>
            </a:r>
            <a:r>
              <a:rPr lang="en-US" dirty="0" smtClean="0"/>
              <a:t> </a:t>
            </a:r>
            <a:r>
              <a:rPr lang="en-US" dirty="0" err="1" smtClean="0"/>
              <a:t>tijdens</a:t>
            </a:r>
            <a:r>
              <a:rPr lang="en-US" dirty="0" smtClean="0"/>
              <a:t> </a:t>
            </a:r>
            <a:r>
              <a:rPr lang="en-US" dirty="0" err="1" smtClean="0"/>
              <a:t>studie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Aannemen</a:t>
            </a:r>
            <a:r>
              <a:rPr lang="en-US" dirty="0" smtClean="0"/>
              <a:t> van </a:t>
            </a:r>
            <a:r>
              <a:rPr lang="en-US" dirty="0" err="1"/>
              <a:t>s</a:t>
            </a:r>
            <a:r>
              <a:rPr lang="en-US" dirty="0" err="1" smtClean="0"/>
              <a:t>tagiairs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05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>Wittenborg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Zaman</dc:creator>
  <cp:lastModifiedBy>Sanne de Jong</cp:lastModifiedBy>
  <cp:revision>6</cp:revision>
  <dcterms:created xsi:type="dcterms:W3CDTF">2019-10-07T09:39:56Z</dcterms:created>
  <dcterms:modified xsi:type="dcterms:W3CDTF">2019-10-09T06:53:05Z</dcterms:modified>
</cp:coreProperties>
</file>